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s-G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975-4560-4E96-BF0C-70A77CED8835}" type="datetimeFigureOut">
              <a:rPr lang="es-GT" smtClean="0"/>
              <a:t>17/01/2023</a:t>
            </a:fld>
            <a:endParaRPr lang="es-G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4DA63-DC46-40D8-818C-C3A0FF076203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101263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975-4560-4E96-BF0C-70A77CED8835}" type="datetimeFigureOut">
              <a:rPr lang="es-GT" smtClean="0"/>
              <a:t>17/01/2023</a:t>
            </a:fld>
            <a:endParaRPr lang="es-G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4DA63-DC46-40D8-818C-C3A0FF076203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1249377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975-4560-4E96-BF0C-70A77CED8835}" type="datetimeFigureOut">
              <a:rPr lang="es-GT" smtClean="0"/>
              <a:t>17/01/2023</a:t>
            </a:fld>
            <a:endParaRPr lang="es-G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4DA63-DC46-40D8-818C-C3A0FF076203}" type="slidenum">
              <a:rPr lang="es-GT" smtClean="0"/>
              <a:t>‹Nº›</a:t>
            </a:fld>
            <a:endParaRPr lang="es-G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22361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975-4560-4E96-BF0C-70A77CED8835}" type="datetimeFigureOut">
              <a:rPr lang="es-GT" smtClean="0"/>
              <a:t>17/01/2023</a:t>
            </a:fld>
            <a:endParaRPr lang="es-G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4DA63-DC46-40D8-818C-C3A0FF076203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33633078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975-4560-4E96-BF0C-70A77CED8835}" type="datetimeFigureOut">
              <a:rPr lang="es-GT" smtClean="0"/>
              <a:t>17/01/2023</a:t>
            </a:fld>
            <a:endParaRPr lang="es-G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4DA63-DC46-40D8-818C-C3A0FF076203}" type="slidenum">
              <a:rPr lang="es-GT" smtClean="0"/>
              <a:t>‹Nº›</a:t>
            </a:fld>
            <a:endParaRPr lang="es-G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8497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975-4560-4E96-BF0C-70A77CED8835}" type="datetimeFigureOut">
              <a:rPr lang="es-GT" smtClean="0"/>
              <a:t>17/01/2023</a:t>
            </a:fld>
            <a:endParaRPr lang="es-G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4DA63-DC46-40D8-818C-C3A0FF076203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36991192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975-4560-4E96-BF0C-70A77CED8835}" type="datetimeFigureOut">
              <a:rPr lang="es-GT" smtClean="0"/>
              <a:t>17/01/2023</a:t>
            </a:fld>
            <a:endParaRPr lang="es-G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4DA63-DC46-40D8-818C-C3A0FF076203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8412690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975-4560-4E96-BF0C-70A77CED8835}" type="datetimeFigureOut">
              <a:rPr lang="es-GT" smtClean="0"/>
              <a:t>17/01/2023</a:t>
            </a:fld>
            <a:endParaRPr lang="es-G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4DA63-DC46-40D8-818C-C3A0FF076203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473576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975-4560-4E96-BF0C-70A77CED8835}" type="datetimeFigureOut">
              <a:rPr lang="es-GT" smtClean="0"/>
              <a:t>17/01/2023</a:t>
            </a:fld>
            <a:endParaRPr lang="es-G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4DA63-DC46-40D8-818C-C3A0FF076203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1039599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975-4560-4E96-BF0C-70A77CED8835}" type="datetimeFigureOut">
              <a:rPr lang="es-GT" smtClean="0"/>
              <a:t>17/01/2023</a:t>
            </a:fld>
            <a:endParaRPr lang="es-G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4DA63-DC46-40D8-818C-C3A0FF076203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3112573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975-4560-4E96-BF0C-70A77CED8835}" type="datetimeFigureOut">
              <a:rPr lang="es-GT" smtClean="0"/>
              <a:t>17/01/2023</a:t>
            </a:fld>
            <a:endParaRPr lang="es-G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4DA63-DC46-40D8-818C-C3A0FF076203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938594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975-4560-4E96-BF0C-70A77CED8835}" type="datetimeFigureOut">
              <a:rPr lang="es-GT" smtClean="0"/>
              <a:t>17/01/2023</a:t>
            </a:fld>
            <a:endParaRPr lang="es-G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4DA63-DC46-40D8-818C-C3A0FF076203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308681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975-4560-4E96-BF0C-70A77CED8835}" type="datetimeFigureOut">
              <a:rPr lang="es-GT" smtClean="0"/>
              <a:t>17/01/2023</a:t>
            </a:fld>
            <a:endParaRPr lang="es-G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4DA63-DC46-40D8-818C-C3A0FF076203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659064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975-4560-4E96-BF0C-70A77CED8835}" type="datetimeFigureOut">
              <a:rPr lang="es-GT" smtClean="0"/>
              <a:t>17/01/2023</a:t>
            </a:fld>
            <a:endParaRPr lang="es-G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4DA63-DC46-40D8-818C-C3A0FF076203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324386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975-4560-4E96-BF0C-70A77CED8835}" type="datetimeFigureOut">
              <a:rPr lang="es-GT" smtClean="0"/>
              <a:t>17/01/2023</a:t>
            </a:fld>
            <a:endParaRPr lang="es-G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4DA63-DC46-40D8-818C-C3A0FF076203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270313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975-4560-4E96-BF0C-70A77CED8835}" type="datetimeFigureOut">
              <a:rPr lang="es-GT" smtClean="0"/>
              <a:t>17/01/2023</a:t>
            </a:fld>
            <a:endParaRPr lang="es-G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4DA63-DC46-40D8-818C-C3A0FF076203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3928656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B6975-4560-4E96-BF0C-70A77CED8835}" type="datetimeFigureOut">
              <a:rPr lang="es-GT" smtClean="0"/>
              <a:t>17/01/2023</a:t>
            </a:fld>
            <a:endParaRPr lang="es-G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G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214DA63-DC46-40D8-818C-C3A0FF076203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1539009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GT" dirty="0" smtClean="0"/>
              <a:t>Guía para impresión de etiquetas</a:t>
            </a:r>
            <a:endParaRPr lang="es-GT" dirty="0"/>
          </a:p>
        </p:txBody>
      </p:sp>
    </p:spTree>
    <p:extLst>
      <p:ext uri="{BB962C8B-B14F-4D97-AF65-F5344CB8AC3E}">
        <p14:creationId xmlns:p14="http://schemas.microsoft.com/office/powerpoint/2010/main" val="47059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GT" sz="3000" dirty="0" smtClean="0"/>
              <a:t>1. Pegamos el código en la sección XML </a:t>
            </a:r>
            <a:r>
              <a:rPr lang="es-GT" sz="3000" dirty="0" err="1" smtClean="0"/>
              <a:t>sources</a:t>
            </a:r>
            <a:r>
              <a:rPr lang="es-GT" sz="3000" dirty="0" smtClean="0"/>
              <a:t/>
            </a:r>
            <a:br>
              <a:rPr lang="es-GT" sz="3000" dirty="0" smtClean="0"/>
            </a:br>
            <a:r>
              <a:rPr lang="es-GT" sz="3000" dirty="0" smtClean="0"/>
              <a:t>2. luego damos clic en </a:t>
            </a:r>
            <a:r>
              <a:rPr lang="es-GT" sz="3000" dirty="0" err="1" smtClean="0"/>
              <a:t>Save</a:t>
            </a:r>
            <a:endParaRPr lang="es-GT" sz="30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9388" y="2160588"/>
            <a:ext cx="6573261" cy="3881437"/>
          </a:xfrm>
          <a:prstGeom prst="rect">
            <a:avLst/>
          </a:prstGeom>
        </p:spPr>
      </p:pic>
      <p:sp>
        <p:nvSpPr>
          <p:cNvPr id="6" name="Rectángulo redondeado 5"/>
          <p:cNvSpPr/>
          <p:nvPr/>
        </p:nvSpPr>
        <p:spPr>
          <a:xfrm>
            <a:off x="3560885" y="4492869"/>
            <a:ext cx="3499338" cy="1213340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/>
          </a:p>
        </p:txBody>
      </p:sp>
      <p:sp>
        <p:nvSpPr>
          <p:cNvPr id="8" name="Flecha derecha 7"/>
          <p:cNvSpPr/>
          <p:nvPr/>
        </p:nvSpPr>
        <p:spPr>
          <a:xfrm rot="10800000">
            <a:off x="8299941" y="5706208"/>
            <a:ext cx="745226" cy="3446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/>
          </a:p>
        </p:txBody>
      </p:sp>
      <p:sp>
        <p:nvSpPr>
          <p:cNvPr id="9" name="CuadroTexto 8"/>
          <p:cNvSpPr txBox="1"/>
          <p:nvPr/>
        </p:nvSpPr>
        <p:spPr>
          <a:xfrm>
            <a:off x="3851031" y="4923692"/>
            <a:ext cx="386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GT" sz="2400" b="1" dirty="0" smtClean="0">
                <a:solidFill>
                  <a:srgbClr val="FF0000"/>
                </a:solidFill>
              </a:rPr>
              <a:t>1</a:t>
            </a:r>
            <a:endParaRPr lang="es-GT" sz="2400" b="1" dirty="0">
              <a:solidFill>
                <a:srgbClr val="FF0000"/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8477000" y="5385357"/>
            <a:ext cx="386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GT" sz="2400" b="1" dirty="0" smtClean="0">
                <a:solidFill>
                  <a:srgbClr val="FF0000"/>
                </a:solidFill>
              </a:rPr>
              <a:t>2</a:t>
            </a:r>
            <a:endParaRPr lang="es-GT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55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Ingresar código de barras</a:t>
            </a:r>
            <a:endParaRPr lang="es-GT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2855" y="2160588"/>
            <a:ext cx="6606328" cy="3881437"/>
          </a:xfrm>
          <a:prstGeom prst="rect">
            <a:avLst/>
          </a:prstGeom>
        </p:spPr>
      </p:pic>
      <p:sp>
        <p:nvSpPr>
          <p:cNvPr id="5" name="Flecha abajo 4"/>
          <p:cNvSpPr/>
          <p:nvPr/>
        </p:nvSpPr>
        <p:spPr>
          <a:xfrm>
            <a:off x="2532185" y="3042138"/>
            <a:ext cx="316523" cy="6154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98689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1. Visualizamos la etiqueta</a:t>
            </a:r>
            <a:br>
              <a:rPr lang="es-GT" dirty="0" smtClean="0"/>
            </a:br>
            <a:r>
              <a:rPr lang="es-GT" dirty="0" smtClean="0"/>
              <a:t>2. clic en </a:t>
            </a:r>
            <a:r>
              <a:rPr lang="es-GT" dirty="0" err="1" smtClean="0"/>
              <a:t>Add</a:t>
            </a:r>
            <a:r>
              <a:rPr lang="es-GT" dirty="0" smtClean="0"/>
              <a:t> to </a:t>
            </a:r>
            <a:r>
              <a:rPr lang="es-GT" dirty="0" err="1" smtClean="0"/>
              <a:t>batch</a:t>
            </a:r>
            <a:r>
              <a:rPr lang="es-GT" dirty="0" smtClean="0"/>
              <a:t> #1</a:t>
            </a:r>
            <a:endParaRPr lang="es-GT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0294" y="2160588"/>
            <a:ext cx="6591449" cy="3881437"/>
          </a:xfrm>
          <a:prstGeom prst="rect">
            <a:avLst/>
          </a:prstGeom>
        </p:spPr>
      </p:pic>
      <p:sp>
        <p:nvSpPr>
          <p:cNvPr id="5" name="Elipse 4"/>
          <p:cNvSpPr/>
          <p:nvPr/>
        </p:nvSpPr>
        <p:spPr>
          <a:xfrm>
            <a:off x="1345223" y="3991709"/>
            <a:ext cx="1028700" cy="747346"/>
          </a:xfrm>
          <a:prstGeom prst="ellipse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/>
          </a:p>
        </p:txBody>
      </p:sp>
      <p:sp>
        <p:nvSpPr>
          <p:cNvPr id="6" name="Flecha abajo 5"/>
          <p:cNvSpPr/>
          <p:nvPr/>
        </p:nvSpPr>
        <p:spPr>
          <a:xfrm>
            <a:off x="2708031" y="5213839"/>
            <a:ext cx="307731" cy="5539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/>
          </a:p>
        </p:txBody>
      </p:sp>
      <p:sp>
        <p:nvSpPr>
          <p:cNvPr id="7" name="CuadroTexto 6"/>
          <p:cNvSpPr txBox="1"/>
          <p:nvPr/>
        </p:nvSpPr>
        <p:spPr>
          <a:xfrm>
            <a:off x="1160584" y="3743816"/>
            <a:ext cx="386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GT" sz="2400" b="1" dirty="0" smtClean="0">
                <a:solidFill>
                  <a:srgbClr val="FF0000"/>
                </a:solidFill>
              </a:rPr>
              <a:t>1</a:t>
            </a:r>
            <a:endParaRPr lang="es-GT" sz="2400" b="1" dirty="0">
              <a:solidFill>
                <a:srgbClr val="FF0000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475035" y="4888256"/>
            <a:ext cx="386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GT" sz="2400" b="1" dirty="0" smtClean="0">
                <a:solidFill>
                  <a:srgbClr val="FF0000"/>
                </a:solidFill>
              </a:rPr>
              <a:t>2</a:t>
            </a:r>
            <a:endParaRPr lang="es-GT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91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Para imprimir se da</a:t>
            </a:r>
            <a:br>
              <a:rPr lang="es-GT" dirty="0" smtClean="0"/>
            </a:br>
            <a:r>
              <a:rPr lang="es-GT" dirty="0" smtClean="0"/>
              <a:t>Clic en </a:t>
            </a:r>
            <a:r>
              <a:rPr lang="es-GT" dirty="0" err="1" smtClean="0"/>
              <a:t>Preview</a:t>
            </a:r>
            <a:r>
              <a:rPr lang="es-GT" dirty="0" smtClean="0"/>
              <a:t>/</a:t>
            </a:r>
            <a:r>
              <a:rPr lang="es-GT" dirty="0" err="1" smtClean="0"/>
              <a:t>print</a:t>
            </a:r>
            <a:endParaRPr lang="es-GT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9151" y="2215799"/>
            <a:ext cx="6745764" cy="3958111"/>
          </a:xfrm>
          <a:prstGeom prst="rect">
            <a:avLst/>
          </a:prstGeom>
        </p:spPr>
      </p:pic>
      <p:sp>
        <p:nvSpPr>
          <p:cNvPr id="5" name="Flecha abajo 4"/>
          <p:cNvSpPr/>
          <p:nvPr/>
        </p:nvSpPr>
        <p:spPr>
          <a:xfrm rot="10800000">
            <a:off x="4510454" y="5336930"/>
            <a:ext cx="325316" cy="6154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392478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GT" dirty="0" smtClean="0"/>
              <a:t>Nos da una pre visualización de las etiquetas </a:t>
            </a:r>
            <a:br>
              <a:rPr lang="es-GT" dirty="0" smtClean="0"/>
            </a:br>
            <a:r>
              <a:rPr lang="es-GT" dirty="0" smtClean="0"/>
              <a:t>Luego damos clic en la impresora</a:t>
            </a:r>
            <a:endParaRPr lang="es-GT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65890" y="2160588"/>
            <a:ext cx="4020258" cy="3881437"/>
          </a:xfrm>
          <a:prstGeom prst="rect">
            <a:avLst/>
          </a:prstGeom>
        </p:spPr>
      </p:pic>
      <p:sp>
        <p:nvSpPr>
          <p:cNvPr id="5" name="Flecha abajo 4"/>
          <p:cNvSpPr/>
          <p:nvPr/>
        </p:nvSpPr>
        <p:spPr>
          <a:xfrm rot="10800000">
            <a:off x="2869175" y="2477111"/>
            <a:ext cx="322433" cy="688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88934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30087" y="2280139"/>
            <a:ext cx="8596668" cy="1227992"/>
          </a:xfrm>
        </p:spPr>
        <p:txBody>
          <a:bodyPr>
            <a:normAutofit/>
          </a:bodyPr>
          <a:lstStyle/>
          <a:p>
            <a:r>
              <a:rPr lang="es-GT" dirty="0" smtClean="0"/>
              <a:t>Configuración de Programa </a:t>
            </a:r>
            <a:r>
              <a:rPr lang="es-GT" dirty="0" err="1" smtClean="0"/>
              <a:t>SpineOMatic</a:t>
            </a:r>
            <a:r>
              <a:rPr lang="es-GT" dirty="0" smtClean="0"/>
              <a:t/>
            </a:r>
            <a:br>
              <a:rPr lang="es-GT" dirty="0" smtClean="0"/>
            </a:br>
            <a:r>
              <a:rPr lang="es-GT" dirty="0" smtClean="0"/>
              <a:t>para impresión de etiquetas de 4 líneas.</a:t>
            </a:r>
            <a:endParaRPr lang="es-GT" dirty="0"/>
          </a:p>
        </p:txBody>
      </p:sp>
    </p:spTree>
    <p:extLst>
      <p:ext uri="{BB962C8B-B14F-4D97-AF65-F5344CB8AC3E}">
        <p14:creationId xmlns:p14="http://schemas.microsoft.com/office/powerpoint/2010/main" val="210535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GT" sz="2800" dirty="0" smtClean="0"/>
              <a:t>1. Cambiar el tamaño a la letra de 11 a 10 </a:t>
            </a:r>
            <a:br>
              <a:rPr lang="es-GT" sz="2800" dirty="0" smtClean="0"/>
            </a:br>
            <a:r>
              <a:rPr lang="es-GT" sz="2800" dirty="0" smtClean="0"/>
              <a:t>2. Cambiar el tamaño de Gap </a:t>
            </a:r>
            <a:r>
              <a:rPr lang="es-GT" sz="2800" dirty="0" err="1" smtClean="0"/>
              <a:t>Height</a:t>
            </a:r>
            <a:r>
              <a:rPr lang="es-GT" sz="2800" dirty="0" smtClean="0"/>
              <a:t> de 0.2 a 0.1 </a:t>
            </a:r>
            <a:endParaRPr lang="es-GT" sz="2800" dirty="0"/>
          </a:p>
        </p:txBody>
      </p:sp>
      <p:pic>
        <p:nvPicPr>
          <p:cNvPr id="1027" name="Imagen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102" y="2053371"/>
            <a:ext cx="72009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lecha abajo 6"/>
          <p:cNvSpPr/>
          <p:nvPr/>
        </p:nvSpPr>
        <p:spPr>
          <a:xfrm rot="4258259">
            <a:off x="7791242" y="3978958"/>
            <a:ext cx="216876" cy="3333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/>
          </a:p>
        </p:txBody>
      </p:sp>
      <p:sp>
        <p:nvSpPr>
          <p:cNvPr id="5" name="CuadroTexto 4"/>
          <p:cNvSpPr txBox="1"/>
          <p:nvPr/>
        </p:nvSpPr>
        <p:spPr>
          <a:xfrm>
            <a:off x="6497840" y="3113263"/>
            <a:ext cx="2154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GT" sz="2000" b="1" dirty="0" smtClean="0">
                <a:solidFill>
                  <a:srgbClr val="FF0000"/>
                </a:solidFill>
              </a:rPr>
              <a:t>1</a:t>
            </a:r>
            <a:endParaRPr lang="es-GT" sz="2000" b="1" dirty="0">
              <a:solidFill>
                <a:srgbClr val="FF0000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7993686" y="3839643"/>
            <a:ext cx="2154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GT" sz="2000" b="1" dirty="0" smtClean="0">
                <a:solidFill>
                  <a:srgbClr val="FF0000"/>
                </a:solidFill>
              </a:rPr>
              <a:t>2</a:t>
            </a:r>
            <a:endParaRPr lang="es-GT" sz="2000" b="1" dirty="0">
              <a:solidFill>
                <a:srgbClr val="FF0000"/>
              </a:solidFill>
            </a:endParaRPr>
          </a:p>
        </p:txBody>
      </p:sp>
      <p:sp>
        <p:nvSpPr>
          <p:cNvPr id="10" name="Flecha abajo 9"/>
          <p:cNvSpPr/>
          <p:nvPr/>
        </p:nvSpPr>
        <p:spPr>
          <a:xfrm rot="18901643">
            <a:off x="6791488" y="3322599"/>
            <a:ext cx="216876" cy="3333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111684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GT" dirty="0" smtClean="0"/>
              <a:t>En el escritorio buscamos la carpeta etiquetas alma para imprimir</a:t>
            </a:r>
            <a:endParaRPr lang="es-GT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37856" y="3648869"/>
            <a:ext cx="1076325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30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Damos clic en </a:t>
            </a:r>
            <a:r>
              <a:rPr lang="es-GT" dirty="0" err="1" smtClean="0"/>
              <a:t>SpineLabeler</a:t>
            </a:r>
            <a:endParaRPr lang="es-GT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52094" y="3205956"/>
            <a:ext cx="1847850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76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Clic en la Flecha de ampliar </a:t>
            </a:r>
            <a:endParaRPr lang="es-GT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92664" y="2160588"/>
            <a:ext cx="1966710" cy="3881437"/>
          </a:xfrm>
          <a:prstGeom prst="rect">
            <a:avLst/>
          </a:prstGeom>
        </p:spPr>
      </p:pic>
      <p:sp>
        <p:nvSpPr>
          <p:cNvPr id="5" name="Flecha derecha 4"/>
          <p:cNvSpPr/>
          <p:nvPr/>
        </p:nvSpPr>
        <p:spPr>
          <a:xfrm rot="10800000">
            <a:off x="5959374" y="2479431"/>
            <a:ext cx="808892" cy="3604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 dirty="0"/>
          </a:p>
        </p:txBody>
      </p:sp>
    </p:spTree>
    <p:extLst>
      <p:ext uri="{BB962C8B-B14F-4D97-AF65-F5344CB8AC3E}">
        <p14:creationId xmlns:p14="http://schemas.microsoft.com/office/powerpoint/2010/main" val="31030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Nos abre el programa de </a:t>
            </a:r>
            <a:r>
              <a:rPr lang="es-GT" dirty="0" err="1" smtClean="0"/>
              <a:t>SpineOMatic</a:t>
            </a:r>
            <a:endParaRPr lang="es-GT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9322" y="2037496"/>
            <a:ext cx="6570594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48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En el escritorio abrimos la carpeta Configuración de impresión de etiquetas</a:t>
            </a:r>
            <a:endParaRPr lang="es-GT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68313" y="3173718"/>
            <a:ext cx="971550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63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Seleccionamos el tipo de etiqueta a imprimir </a:t>
            </a:r>
            <a:endParaRPr lang="es-GT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80631" y="3067844"/>
            <a:ext cx="2390775" cy="20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6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Copiamos el código </a:t>
            </a:r>
            <a:endParaRPr lang="es-GT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85356" y="3105944"/>
            <a:ext cx="2981325" cy="199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51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GT" dirty="0" smtClean="0"/>
              <a:t>En el programa </a:t>
            </a:r>
            <a:r>
              <a:rPr lang="es-GT" dirty="0" err="1" smtClean="0"/>
              <a:t>SpineOMatic</a:t>
            </a:r>
            <a:r>
              <a:rPr lang="es-GT" dirty="0" smtClean="0"/>
              <a:t/>
            </a:r>
            <a:br>
              <a:rPr lang="es-GT" dirty="0" smtClean="0"/>
            </a:br>
            <a:r>
              <a:rPr lang="es-GT" dirty="0" smtClean="0"/>
              <a:t>damos clic en la pestaña </a:t>
            </a:r>
            <a:r>
              <a:rPr lang="es-GT" dirty="0" err="1" smtClean="0"/>
              <a:t>Call</a:t>
            </a:r>
            <a:r>
              <a:rPr lang="es-GT" dirty="0" smtClean="0"/>
              <a:t> </a:t>
            </a:r>
            <a:r>
              <a:rPr lang="es-GT" dirty="0" err="1" smtClean="0"/>
              <a:t>Number</a:t>
            </a:r>
            <a:r>
              <a:rPr lang="es-GT" dirty="0" smtClean="0"/>
              <a:t> </a:t>
            </a:r>
            <a:r>
              <a:rPr lang="es-GT" dirty="0" err="1" smtClean="0"/>
              <a:t>Format</a:t>
            </a:r>
            <a:endParaRPr lang="es-GT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8072" y="2160588"/>
            <a:ext cx="6555894" cy="3881437"/>
          </a:xfrm>
          <a:prstGeom prst="rect">
            <a:avLst/>
          </a:prstGeom>
        </p:spPr>
      </p:pic>
      <p:sp>
        <p:nvSpPr>
          <p:cNvPr id="5" name="Flecha abajo 4"/>
          <p:cNvSpPr/>
          <p:nvPr/>
        </p:nvSpPr>
        <p:spPr>
          <a:xfrm>
            <a:off x="4448908" y="2002327"/>
            <a:ext cx="439615" cy="6969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306734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Azul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61</TotalTime>
  <Words>109</Words>
  <Application>Microsoft Office PowerPoint</Application>
  <PresentationFormat>Panorámica</PresentationFormat>
  <Paragraphs>22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0" baseType="lpstr">
      <vt:lpstr>Arial</vt:lpstr>
      <vt:lpstr>Trebuchet MS</vt:lpstr>
      <vt:lpstr>Wingdings 3</vt:lpstr>
      <vt:lpstr>Faceta</vt:lpstr>
      <vt:lpstr>Guía para impresión de etiquetas</vt:lpstr>
      <vt:lpstr>En el escritorio buscamos la carpeta etiquetas alma para imprimir</vt:lpstr>
      <vt:lpstr>Damos clic en SpineLabeler</vt:lpstr>
      <vt:lpstr>Clic en la Flecha de ampliar </vt:lpstr>
      <vt:lpstr>Nos abre el programa de SpineOMatic</vt:lpstr>
      <vt:lpstr>En el escritorio abrimos la carpeta Configuración de impresión de etiquetas</vt:lpstr>
      <vt:lpstr>Seleccionamos el tipo de etiqueta a imprimir </vt:lpstr>
      <vt:lpstr>Copiamos el código </vt:lpstr>
      <vt:lpstr>En el programa SpineOMatic damos clic en la pestaña Call Number Format</vt:lpstr>
      <vt:lpstr>1. Pegamos el código en la sección XML sources 2. luego damos clic en Save</vt:lpstr>
      <vt:lpstr>Ingresar código de barras</vt:lpstr>
      <vt:lpstr>1. Visualizamos la etiqueta 2. clic en Add to batch #1</vt:lpstr>
      <vt:lpstr>Para imprimir se da Clic en Preview/print</vt:lpstr>
      <vt:lpstr>Nos da una pre visualización de las etiquetas  Luego damos clic en la impresora</vt:lpstr>
      <vt:lpstr>Configuración de Programa SpineOMatic para impresión de etiquetas de 4 líneas.</vt:lpstr>
      <vt:lpstr>1. Cambiar el tamaño a la letra de 11 a 10  2. Cambiar el tamaño de Gap Height de 0.2 a 0.1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Guía para impresión de etiquetas</dc:title>
  <dc:creator>Carlos  López Gutiérrez</dc:creator>
  <cp:lastModifiedBy>Carlos  López Gutiérrez</cp:lastModifiedBy>
  <cp:revision>7</cp:revision>
  <dcterms:created xsi:type="dcterms:W3CDTF">2023-01-10T19:49:48Z</dcterms:created>
  <dcterms:modified xsi:type="dcterms:W3CDTF">2023-01-17T19:45:04Z</dcterms:modified>
</cp:coreProperties>
</file>