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914EBE-075C-459E-8523-10C638A24C1C}" type="datetimeFigureOut">
              <a:rPr lang="es-GT" smtClean="0"/>
              <a:t>6/12/2019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5EA0FE-FE57-4D9B-82F5-12FFAA3AE2AB}" type="slidenum">
              <a:rPr lang="es-GT" smtClean="0"/>
              <a:t>‹Nº›</a:t>
            </a:fld>
            <a:endParaRPr lang="es-G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Uso de hoja de cotización de libros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Paso a paso.</a:t>
            </a:r>
            <a:endParaRPr lang="es-GT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85184"/>
            <a:ext cx="469392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es-GT" sz="4400" dirty="0" smtClean="0"/>
              <a:t>Al finalizar sus cotizaciones presione Guardar.</a:t>
            </a:r>
            <a:endParaRPr lang="es-GT" sz="4400" dirty="0"/>
          </a:p>
        </p:txBody>
      </p:sp>
      <p:sp>
        <p:nvSpPr>
          <p:cNvPr id="6" name="5 Flecha arriba"/>
          <p:cNvSpPr/>
          <p:nvPr/>
        </p:nvSpPr>
        <p:spPr>
          <a:xfrm>
            <a:off x="984398" y="352642"/>
            <a:ext cx="936104" cy="10081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/>
        </p:blipFill>
        <p:spPr bwMode="auto">
          <a:xfrm>
            <a:off x="289949" y="170918"/>
            <a:ext cx="8424936" cy="45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rriba"/>
          <p:cNvSpPr/>
          <p:nvPr/>
        </p:nvSpPr>
        <p:spPr>
          <a:xfrm>
            <a:off x="-17825" y="307321"/>
            <a:ext cx="1152128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20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394920"/>
            <a:ext cx="7543800" cy="914400"/>
          </a:xfrm>
        </p:spPr>
        <p:txBody>
          <a:bodyPr/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>Abrir el archivo de cotizaciones enviado a su correo electrónico.</a:t>
            </a:r>
            <a:endParaRPr lang="es-GT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582" t="13592" b="4858"/>
          <a:stretch/>
        </p:blipFill>
        <p:spPr>
          <a:xfrm>
            <a:off x="899592" y="188641"/>
            <a:ext cx="7344816" cy="3816424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3059832" y="980728"/>
            <a:ext cx="115212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81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914400"/>
          </a:xfrm>
        </p:spPr>
        <p:txBody>
          <a:bodyPr/>
          <a:lstStyle/>
          <a:p>
            <a:r>
              <a:rPr lang="es-GT" dirty="0" smtClean="0"/>
              <a:t>Guardar el archivo en su computadora.</a:t>
            </a:r>
            <a:endParaRPr lang="es-G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928"/>
            <a:ext cx="7474024" cy="38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/>
          <a:lstStyle/>
          <a:p>
            <a:r>
              <a:rPr lang="es-GT" dirty="0" smtClean="0"/>
              <a:t>Ingrese el nombre de su librería.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"/>
          <a:stretch/>
        </p:blipFill>
        <p:spPr bwMode="auto">
          <a:xfrm>
            <a:off x="335389" y="188639"/>
            <a:ext cx="8485083" cy="48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5724128" y="1844824"/>
            <a:ext cx="1656184" cy="632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10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394920"/>
            <a:ext cx="7543800" cy="914400"/>
          </a:xfrm>
        </p:spPr>
        <p:txBody>
          <a:bodyPr/>
          <a:lstStyle/>
          <a:p>
            <a:r>
              <a:rPr lang="es-GT" sz="4400" dirty="0" smtClean="0"/>
              <a:t>Haga clic en el tema o área en que le interesa cotizar.</a:t>
            </a:r>
            <a:endParaRPr lang="es-GT" sz="4400" dirty="0"/>
          </a:p>
        </p:txBody>
      </p:sp>
      <p:sp>
        <p:nvSpPr>
          <p:cNvPr id="6" name="5 Flecha izquierda"/>
          <p:cNvSpPr/>
          <p:nvPr/>
        </p:nvSpPr>
        <p:spPr>
          <a:xfrm>
            <a:off x="4572000" y="3140968"/>
            <a:ext cx="1224136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" y="116632"/>
            <a:ext cx="848677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4860032" y="2825705"/>
            <a:ext cx="2088232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03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538936"/>
            <a:ext cx="7543800" cy="914400"/>
          </a:xfrm>
        </p:spPr>
        <p:txBody>
          <a:bodyPr/>
          <a:lstStyle/>
          <a:p>
            <a:r>
              <a:rPr lang="es-GT" sz="3600" dirty="0" smtClean="0"/>
              <a:t>Coloque el precio por unidad en la columna Precio Unitario y fila que corresponda al título que cotizará.</a:t>
            </a:r>
            <a:endParaRPr lang="es-GT" sz="3600" dirty="0"/>
          </a:p>
        </p:txBody>
      </p:sp>
      <p:sp>
        <p:nvSpPr>
          <p:cNvPr id="4" name="3 Flecha izquierda"/>
          <p:cNvSpPr/>
          <p:nvPr/>
        </p:nvSpPr>
        <p:spPr>
          <a:xfrm>
            <a:off x="5652120" y="2102775"/>
            <a:ext cx="13681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6"/>
          <a:stretch/>
        </p:blipFill>
        <p:spPr bwMode="auto">
          <a:xfrm>
            <a:off x="755576" y="188640"/>
            <a:ext cx="7560840" cy="45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682952"/>
            <a:ext cx="7543800" cy="914400"/>
          </a:xfrm>
        </p:spPr>
        <p:txBody>
          <a:bodyPr/>
          <a:lstStyle/>
          <a:p>
            <a:r>
              <a:rPr lang="es-GT" sz="4400" dirty="0" smtClean="0"/>
              <a:t>El precio total se calcula automáticamente, no debe ingresarlo.</a:t>
            </a:r>
            <a:endParaRPr lang="es-GT" sz="4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Flecha arriba"/>
          <p:cNvSpPr/>
          <p:nvPr/>
        </p:nvSpPr>
        <p:spPr>
          <a:xfrm>
            <a:off x="6804248" y="2601047"/>
            <a:ext cx="864096" cy="12241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1"/>
          <a:stretch/>
        </p:blipFill>
        <p:spPr bwMode="auto">
          <a:xfrm>
            <a:off x="251520" y="116633"/>
            <a:ext cx="8496944" cy="44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2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610944"/>
            <a:ext cx="7543800" cy="914400"/>
          </a:xfrm>
        </p:spPr>
        <p:txBody>
          <a:bodyPr/>
          <a:lstStyle/>
          <a:p>
            <a:r>
              <a:rPr lang="es-GT" sz="2800" dirty="0" smtClean="0"/>
              <a:t>Coloque en días el tiempo que tardará en entregar los libros, en la columna Tiempo de Entrega en Días (Corridos) y fila del título que está cotizando.</a:t>
            </a:r>
            <a:endParaRPr lang="es-GT" sz="2800" dirty="0"/>
          </a:p>
        </p:txBody>
      </p:sp>
      <p:sp>
        <p:nvSpPr>
          <p:cNvPr id="6" name="5 Flecha arriba"/>
          <p:cNvSpPr/>
          <p:nvPr/>
        </p:nvSpPr>
        <p:spPr>
          <a:xfrm>
            <a:off x="7524328" y="2708920"/>
            <a:ext cx="648072" cy="10801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 bwMode="auto">
          <a:xfrm>
            <a:off x="395536" y="116632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5538936"/>
            <a:ext cx="7543800" cy="914400"/>
          </a:xfrm>
        </p:spPr>
        <p:txBody>
          <a:bodyPr/>
          <a:lstStyle/>
          <a:p>
            <a:r>
              <a:rPr lang="es-GT" sz="4000" dirty="0" smtClean="0"/>
              <a:t>Si desea cotizar en otras áreas o temas presione la pestaña Menú</a:t>
            </a:r>
            <a:endParaRPr lang="es-GT" sz="4000" dirty="0"/>
          </a:p>
        </p:txBody>
      </p:sp>
      <p:sp>
        <p:nvSpPr>
          <p:cNvPr id="6" name="5 Flecha izquierda"/>
          <p:cNvSpPr/>
          <p:nvPr/>
        </p:nvSpPr>
        <p:spPr>
          <a:xfrm>
            <a:off x="3059832" y="2060848"/>
            <a:ext cx="2304256" cy="10801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/>
        </p:blipFill>
        <p:spPr bwMode="auto">
          <a:xfrm>
            <a:off x="323528" y="260647"/>
            <a:ext cx="8280920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399</TotalTime>
  <Words>118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Palatino Linotype</vt:lpstr>
      <vt:lpstr>Wingdings</vt:lpstr>
      <vt:lpstr>Elemental</vt:lpstr>
      <vt:lpstr>Uso de hoja de cotización de libros</vt:lpstr>
      <vt:lpstr>                 Abrir el archivo de cotizaciones enviado a su correo electrónico.</vt:lpstr>
      <vt:lpstr>Guardar el archivo en su computadora.</vt:lpstr>
      <vt:lpstr>Ingrese el nombre de su librería.</vt:lpstr>
      <vt:lpstr>Haga clic en el tema o área en que le interesa cotizar.</vt:lpstr>
      <vt:lpstr>Coloque el precio por unidad en la columna Precio Unitario y fila que corresponda al título que cotizará.</vt:lpstr>
      <vt:lpstr>El precio total se calcula automáticamente, no debe ingresarlo.</vt:lpstr>
      <vt:lpstr>Coloque en días el tiempo que tardará en entregar los libros, en la columna Tiempo de Entrega en Días (Corridos) y fila del título que está cotizando.</vt:lpstr>
      <vt:lpstr>Si desea cotizar en otras áreas o temas presione la pestaña Menú</vt:lpstr>
      <vt:lpstr>Al finalizar sus cotizaciones presione Guardar.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hoja de cotización de libros</dc:title>
  <dc:creator>Juan Ramon Ochoa Monzon</dc:creator>
  <cp:lastModifiedBy>Julio Cesar Estrada Martinez</cp:lastModifiedBy>
  <cp:revision>29</cp:revision>
  <dcterms:created xsi:type="dcterms:W3CDTF">2014-01-13T13:15:17Z</dcterms:created>
  <dcterms:modified xsi:type="dcterms:W3CDTF">2019-12-06T15:29:57Z</dcterms:modified>
</cp:coreProperties>
</file>